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4" r:id="rId2"/>
    <p:sldId id="270" r:id="rId3"/>
    <p:sldId id="278" r:id="rId4"/>
    <p:sldId id="266" r:id="rId5"/>
    <p:sldId id="269" r:id="rId6"/>
    <p:sldId id="277" r:id="rId7"/>
    <p:sldId id="271" r:id="rId8"/>
    <p:sldId id="272" r:id="rId9"/>
    <p:sldId id="275" r:id="rId10"/>
    <p:sldId id="279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 autoAdjust="0"/>
    <p:restoredTop sz="88315" autoAdjust="0"/>
  </p:normalViewPr>
  <p:slideViewPr>
    <p:cSldViewPr snapToGrid="0">
      <p:cViewPr varScale="1">
        <p:scale>
          <a:sx n="74" d="100"/>
          <a:sy n="74" d="100"/>
        </p:scale>
        <p:origin x="84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1C1DA6-9FFF-45AC-90C1-F6096B06CA01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4F5502-C5A8-422E-A269-782874237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3817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F5502-C5A8-422E-A269-78287423740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9092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According</a:t>
            </a:r>
            <a:r>
              <a:rPr lang="en-US" baseline="0" dirty="0" smtClean="0"/>
              <a:t> to age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F5502-C5A8-422E-A269-78287423740E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6363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week Top 10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F5502-C5A8-422E-A269-78287423740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5800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Devide</a:t>
            </a:r>
            <a:r>
              <a:rPr lang="en-US" dirty="0" smtClean="0"/>
              <a:t> </a:t>
            </a:r>
            <a:r>
              <a:rPr lang="en-US" dirty="0" err="1" smtClean="0"/>
              <a:t>games,videos</a:t>
            </a:r>
            <a:r>
              <a:rPr lang="en-US" dirty="0" smtClean="0"/>
              <a:t>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F5502-C5A8-422E-A269-78287423740E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5716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Word </a:t>
            </a:r>
            <a:r>
              <a:rPr lang="en-US" dirty="0" err="1" smtClean="0"/>
              <a:t>express,scratch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F5502-C5A8-422E-A269-78287423740E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5009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login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F5502-C5A8-422E-A269-78287423740E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141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animated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F5502-C5A8-422E-A269-78287423740E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5727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hen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F5502-C5A8-422E-A269-78287423740E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5892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934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721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0589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1259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8270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3528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7967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401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987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1119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7318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AAFF7-E717-4BD5-81D4-5450BBAC1434}" type="datetimeFigureOut">
              <a:rPr lang="en-IN" smtClean="0"/>
              <a:t>23-07-2018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9B8B-E3C5-4B6C-84A4-8DC835E8BE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1155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3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9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799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521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41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33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57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3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541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84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595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-12954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671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96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22</Words>
  <Application>Microsoft Office PowerPoint</Application>
  <PresentationFormat>Widescreen</PresentationFormat>
  <Paragraphs>15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fun</dc:creator>
  <cp:lastModifiedBy>vita_trg</cp:lastModifiedBy>
  <cp:revision>19</cp:revision>
  <dcterms:created xsi:type="dcterms:W3CDTF">2016-02-23T05:59:22Z</dcterms:created>
  <dcterms:modified xsi:type="dcterms:W3CDTF">2018-07-23T06:13:46Z</dcterms:modified>
</cp:coreProperties>
</file>

<file path=docProps/thumbnail.jpeg>
</file>